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move the slide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8748BA2-6DA8-463B-93CF-0CB4FC409041}" type="slidenum">
              <a:rPr lang="en-IN" sz="1400" b="0" strike="noStrike" spc="-1">
                <a:latin typeface="Times New Roman"/>
              </a:rPr>
              <a:pPr algn="r"/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8AA1DC7-8D7F-4E4C-B921-0B852BCE40E6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4752000"/>
            <a:ext cx="9143640" cy="2112480"/>
          </a:xfrm>
          <a:custGeom>
            <a:avLst/>
            <a:gdLst/>
            <a:ahLst/>
            <a:cxnLst/>
            <a:rect l="l" t="t" r="r" b="b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360">
            <a:noFill/>
          </a:ln>
          <a:effectLst>
            <a:outerShdw blurRad="50800" dist="44450" dir="16200000" algn="ctr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7315200" y="0"/>
            <a:ext cx="1828440" cy="6857640"/>
          </a:xfrm>
          <a:custGeom>
            <a:avLst/>
            <a:gdLst/>
            <a:ahLst/>
            <a:cxnLst/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360">
            <a:noFill/>
          </a:ln>
          <a:effectLst>
            <a:outerShdw blurRad="50800" dist="50800" dir="10800000" algn="ctr" rotWithShape="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600" b="0" strike="noStrike" spc="-1">
                <a:solidFill>
                  <a:srgbClr val="FFFFFF"/>
                </a:solidFill>
                <a:latin typeface="Franklin Gothic Book"/>
              </a:rPr>
              <a:t>Click to edit Master title style</a:t>
            </a:r>
            <a:endParaRPr lang="en-US" sz="4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572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20480" indent="-383760">
              <a:lnSpc>
                <a:spcPct val="100000"/>
              </a:lnSpc>
              <a:spcBef>
                <a:spcPts val="519"/>
              </a:spcBef>
              <a:buClr>
                <a:srgbClr val="6EA0B0"/>
              </a:buClr>
              <a:buSzPct val="80000"/>
              <a:buFont typeface="Wingdings 2" charset="2"/>
              <a:buChar char=""/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</a:rPr>
              <a:t>Click to edit Master text styles</a:t>
            </a:r>
          </a:p>
          <a:p>
            <a:pPr marL="722520" lvl="1" indent="-273960">
              <a:lnSpc>
                <a:spcPct val="100000"/>
              </a:lnSpc>
              <a:spcBef>
                <a:spcPts val="439"/>
              </a:spcBef>
              <a:buClr>
                <a:srgbClr val="6EA0B0"/>
              </a:buClr>
              <a:buSzPct val="90000"/>
              <a:buFont typeface="Wingdings 2" charset="2"/>
              <a:buChar char=""/>
            </a:pP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Second level</a:t>
            </a:r>
          </a:p>
          <a:p>
            <a:pPr marL="1005840" lvl="2" indent="-255600">
              <a:lnSpc>
                <a:spcPct val="100000"/>
              </a:lnSpc>
              <a:spcBef>
                <a:spcPts val="400"/>
              </a:spcBef>
              <a:buClr>
                <a:srgbClr val="CCAF0A"/>
              </a:buClr>
              <a:buSzPct val="85000"/>
              <a:buFont typeface="Arial"/>
              <a:buChar char="○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Third level</a:t>
            </a:r>
          </a:p>
          <a:p>
            <a:pPr marL="1280160" lvl="3" indent="-237240">
              <a:lnSpc>
                <a:spcPct val="100000"/>
              </a:lnSpc>
              <a:spcBef>
                <a:spcPts val="360"/>
              </a:spcBef>
              <a:buClr>
                <a:srgbClr val="8D89A4"/>
              </a:buClr>
              <a:buSzPct val="90000"/>
              <a:buFont typeface="Wingdings 2" charset="2"/>
              <a:buChar char="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level</a:t>
            </a:r>
          </a:p>
          <a:p>
            <a:pPr marL="1490400" lvl="4" indent="-182520">
              <a:lnSpc>
                <a:spcPct val="100000"/>
              </a:lnSpc>
              <a:spcBef>
                <a:spcPts val="360"/>
              </a:spcBef>
              <a:buClr>
                <a:srgbClr val="748560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level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267080" y="1600200"/>
            <a:ext cx="36572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20480" indent="-383760">
              <a:lnSpc>
                <a:spcPct val="100000"/>
              </a:lnSpc>
              <a:spcBef>
                <a:spcPts val="519"/>
              </a:spcBef>
              <a:buClr>
                <a:srgbClr val="6EA0B0"/>
              </a:buClr>
              <a:buSzPct val="80000"/>
              <a:buFont typeface="Wingdings 2" charset="2"/>
              <a:buChar char=""/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</a:rPr>
              <a:t>Click to edit Master text styles</a:t>
            </a:r>
          </a:p>
          <a:p>
            <a:pPr marL="722520" lvl="1" indent="-273960">
              <a:lnSpc>
                <a:spcPct val="100000"/>
              </a:lnSpc>
              <a:spcBef>
                <a:spcPts val="439"/>
              </a:spcBef>
              <a:buClr>
                <a:srgbClr val="6EA0B0"/>
              </a:buClr>
              <a:buSzPct val="90000"/>
              <a:buFont typeface="Wingdings 2" charset="2"/>
              <a:buChar char=""/>
            </a:pP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Second level</a:t>
            </a:r>
          </a:p>
          <a:p>
            <a:pPr marL="1005840" lvl="2" indent="-255600">
              <a:lnSpc>
                <a:spcPct val="100000"/>
              </a:lnSpc>
              <a:spcBef>
                <a:spcPts val="400"/>
              </a:spcBef>
              <a:buClr>
                <a:srgbClr val="CCAF0A"/>
              </a:buClr>
              <a:buSzPct val="85000"/>
              <a:buFont typeface="Arial"/>
              <a:buChar char="○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Third level</a:t>
            </a:r>
          </a:p>
          <a:p>
            <a:pPr marL="1280160" lvl="3" indent="-237240">
              <a:lnSpc>
                <a:spcPct val="100000"/>
              </a:lnSpc>
              <a:spcBef>
                <a:spcPts val="360"/>
              </a:spcBef>
              <a:buClr>
                <a:srgbClr val="8D89A4"/>
              </a:buClr>
              <a:buSzPct val="90000"/>
              <a:buFont typeface="Wingdings 2" charset="2"/>
              <a:buChar char="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level</a:t>
            </a:r>
          </a:p>
          <a:p>
            <a:pPr marL="1490400" lvl="4" indent="-182520">
              <a:lnSpc>
                <a:spcPct val="100000"/>
              </a:lnSpc>
              <a:spcBef>
                <a:spcPts val="360"/>
              </a:spcBef>
              <a:buClr>
                <a:srgbClr val="748560"/>
              </a:buClr>
              <a:buFont typeface="Arial"/>
              <a:buChar char="-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level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457200" y="6422040"/>
            <a:ext cx="2133360" cy="36468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>
              <a:lnSpc>
                <a:spcPct val="100000"/>
              </a:lnSpc>
            </a:pPr>
            <a:fld id="{634C0634-D8BA-49EB-A21D-7D7C602689E7}" type="datetime">
              <a:rPr lang="en-IN" sz="1000" b="0" strike="noStrike" spc="-1">
                <a:solidFill>
                  <a:srgbClr val="9C9B99"/>
                </a:solidFill>
                <a:latin typeface="Arial"/>
              </a:rPr>
              <a:pPr>
                <a:lnSpc>
                  <a:spcPct val="100000"/>
                </a:lnSpc>
              </a:pPr>
              <a:t>12-11-2019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3124080" y="6422040"/>
            <a:ext cx="2895120" cy="364680"/>
          </a:xfrm>
          <a:prstGeom prst="rect">
            <a:avLst/>
          </a:prstGeom>
        </p:spPr>
        <p:txBody>
          <a:bodyPr lIns="0" tIns="45000" rIns="0" bIns="0" anchor="b"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8153280" y="6422040"/>
            <a:ext cx="761760" cy="36468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4056D81-970B-479B-B1CA-05F319DE09BC}" type="slidenum">
              <a:rPr lang="en-IN" sz="1000" b="0" strike="noStrike" spc="-1">
                <a:solidFill>
                  <a:srgbClr val="9C9B99"/>
                </a:solid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4752000"/>
            <a:ext cx="9143640" cy="2112480"/>
          </a:xfrm>
          <a:custGeom>
            <a:avLst/>
            <a:gdLst/>
            <a:ahLst/>
            <a:cxnLst/>
            <a:rect l="l" t="t" r="r" b="b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360">
            <a:noFill/>
          </a:ln>
          <a:effectLst>
            <a:outerShdw blurRad="50800" dist="44450" dir="16200000" algn="ctr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7315200" y="0"/>
            <a:ext cx="1828440" cy="6857640"/>
          </a:xfrm>
          <a:custGeom>
            <a:avLst/>
            <a:gdLst/>
            <a:ahLst/>
            <a:cxnLst/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360">
            <a:noFill/>
          </a:ln>
          <a:effectLst>
            <a:outerShdw blurRad="50800" dist="50800" dir="10800000" algn="ctr" rotWithShape="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457200" y="6422040"/>
            <a:ext cx="2133360" cy="36468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>
              <a:lnSpc>
                <a:spcPct val="100000"/>
              </a:lnSpc>
            </a:pPr>
            <a:fld id="{4CE65A6A-39B7-4112-8ABA-35C8C7A7DFC8}" type="datetime">
              <a:rPr lang="en-IN" sz="1000" b="0" strike="noStrike" spc="-1">
                <a:solidFill>
                  <a:srgbClr val="9C9B99"/>
                </a:solidFill>
                <a:latin typeface="Arial"/>
              </a:rPr>
              <a:pPr>
                <a:lnSpc>
                  <a:spcPct val="100000"/>
                </a:lnSpc>
              </a:pPr>
              <a:t>12-11-2019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3124080" y="6422040"/>
            <a:ext cx="2895120" cy="364680"/>
          </a:xfrm>
          <a:prstGeom prst="rect">
            <a:avLst/>
          </a:prstGeom>
        </p:spPr>
        <p:txBody>
          <a:bodyPr lIns="0" tIns="45000" rIns="0" bIns="0" anchor="b"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8153280" y="6422040"/>
            <a:ext cx="761760" cy="36468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52DE6E3-B749-4A28-91B1-282CE4F41190}" type="slidenum">
              <a:rPr lang="en-IN" sz="1000" b="0" strike="noStrike" spc="-1">
                <a:solidFill>
                  <a:srgbClr val="9C9B99"/>
                </a:solid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4752000"/>
            <a:ext cx="9143640" cy="2112480"/>
          </a:xfrm>
          <a:custGeom>
            <a:avLst/>
            <a:gdLst/>
            <a:ahLst/>
            <a:cxnLst/>
            <a:rect l="l" t="t" r="r" b="b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360">
            <a:noFill/>
          </a:ln>
          <a:effectLst>
            <a:outerShdw blurRad="50800" dist="44450" dir="16200000" algn="ctr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7315200" y="0"/>
            <a:ext cx="1828440" cy="6857640"/>
          </a:xfrm>
          <a:custGeom>
            <a:avLst/>
            <a:gdLst/>
            <a:ahLst/>
            <a:cxnLst/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360">
            <a:noFill/>
          </a:ln>
          <a:effectLst>
            <a:outerShdw blurRad="50800" dist="50800" dir="10800000" algn="ctr" rotWithShape="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360" cy="114264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600" b="0" strike="noStrike" spc="-1">
                <a:solidFill>
                  <a:srgbClr val="FFFFFF"/>
                </a:solidFill>
                <a:latin typeface="Franklin Gothic Book"/>
              </a:rPr>
              <a:t>Click to edit Master title style</a:t>
            </a:r>
            <a:endParaRPr lang="en-US" sz="4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/>
          </p:nvPr>
        </p:nvSpPr>
        <p:spPr>
          <a:xfrm>
            <a:off x="457200" y="6422040"/>
            <a:ext cx="2133360" cy="36468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>
              <a:lnSpc>
                <a:spcPct val="100000"/>
              </a:lnSpc>
            </a:pPr>
            <a:fld id="{1F9104E9-C4A9-46F9-AAE6-13EB30065F44}" type="datetime">
              <a:rPr lang="en-IN" sz="1000" b="0" strike="noStrike" spc="-1">
                <a:solidFill>
                  <a:srgbClr val="9C9B99"/>
                </a:solidFill>
                <a:latin typeface="Arial"/>
              </a:rPr>
              <a:pPr>
                <a:lnSpc>
                  <a:spcPct val="100000"/>
                </a:lnSpc>
              </a:pPr>
              <a:t>12-11-2019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sldNum"/>
          </p:nvPr>
        </p:nvSpPr>
        <p:spPr>
          <a:xfrm>
            <a:off x="8153280" y="6422040"/>
            <a:ext cx="761760" cy="36468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28B02B8-5A23-462B-B40F-6C1DC9114B7B}" type="slidenum">
              <a:rPr lang="en-IN" sz="1000" b="0" strike="noStrike" spc="-1">
                <a:solidFill>
                  <a:srgbClr val="9C9B99"/>
                </a:solidFill>
                <a:latin typeface="Arial"/>
              </a:rPr>
              <a:pPr algn="r">
                <a:lnSpc>
                  <a:spcPct val="100000"/>
                </a:lnSpc>
              </a:pPr>
              <a:t>‹#›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ftr"/>
          </p:nvPr>
        </p:nvSpPr>
        <p:spPr>
          <a:xfrm>
            <a:off x="3124080" y="6422040"/>
            <a:ext cx="2895120" cy="364680"/>
          </a:xfrm>
          <a:prstGeom prst="rect">
            <a:avLst/>
          </a:prstGeom>
        </p:spPr>
        <p:txBody>
          <a:bodyPr lIns="0" tIns="45000" rIns="0" bIns="0" anchor="b"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57120" y="214200"/>
            <a:ext cx="8400600" cy="142848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Times New Roman"/>
              </a:rPr>
              <a:t> </a:t>
            </a:r>
            <a:r>
              <a:t/>
            </a:r>
            <a:br/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51760" y="871200"/>
            <a:ext cx="7572240" cy="856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20480" indent="-383760"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</a:rPr>
              <a:t>DISASTER  MANAGEMENT  &amp; RELIEF</a:t>
            </a: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4320000" y="3960000"/>
            <a:ext cx="4371480" cy="2142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20480" indent="-383760">
              <a:lnSpc>
                <a:spcPct val="100000"/>
              </a:lnSpc>
              <a:spcBef>
                <a:spcPts val="519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</a:rPr>
              <a:t>Submitted By-</a:t>
            </a:r>
          </a:p>
          <a:p>
            <a:pPr marL="420480" indent="-383760">
              <a:lnSpc>
                <a:spcPct val="100000"/>
              </a:lnSpc>
              <a:spcBef>
                <a:spcPts val="519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</a:rPr>
              <a:t>           Ankit Sinha-58</a:t>
            </a:r>
          </a:p>
          <a:p>
            <a:pPr marL="420480" indent="-383760">
              <a:lnSpc>
                <a:spcPct val="100000"/>
              </a:lnSpc>
              <a:spcBef>
                <a:spcPts val="519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           </a:t>
            </a:r>
            <a:r>
              <a:rPr lang="en-US" sz="2600" b="0" strike="noStrike" spc="-1">
                <a:solidFill>
                  <a:srgbClr val="FFFFFF"/>
                </a:solidFill>
                <a:latin typeface="Arial"/>
              </a:rPr>
              <a:t>Nikhil Pathak-59</a:t>
            </a:r>
          </a:p>
          <a:p>
            <a:pPr marL="420480" indent="-383760">
              <a:lnSpc>
                <a:spcPct val="100000"/>
              </a:lnSpc>
              <a:spcBef>
                <a:spcPts val="519"/>
              </a:spcBef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</a:rPr>
              <a:t>          G Sumeet Samuel-60</a:t>
            </a:r>
          </a:p>
          <a:p>
            <a:pPr marL="420480" indent="-383760">
              <a:lnSpc>
                <a:spcPct val="100000"/>
              </a:lnSpc>
              <a:spcBef>
                <a:spcPts val="519"/>
              </a:spcBef>
            </a:pPr>
            <a:endParaRPr lang="en-US" sz="2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2808000" y="2291040"/>
            <a:ext cx="3714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 </a:t>
            </a:r>
            <a:r>
              <a:rPr lang="en-IN" sz="2800" b="0" strike="noStrike" spc="-1">
                <a:solidFill>
                  <a:srgbClr val="00B0F0"/>
                </a:solidFill>
                <a:latin typeface="Arial"/>
              </a:rPr>
              <a:t>WE  ARE ONE...!!!!</a:t>
            </a:r>
            <a:endParaRPr lang="en-IN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714240" y="642960"/>
            <a:ext cx="7714800" cy="178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1000080" y="739080"/>
            <a:ext cx="6286320" cy="518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2800" b="1" strike="noStrike" spc="-1">
                <a:solidFill>
                  <a:srgbClr val="FFFFFF"/>
                </a:solidFill>
                <a:latin typeface="Arial"/>
                <a:ea typeface="Calibri"/>
              </a:rPr>
              <a:t>Swot  Analysis: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u="sng" strike="noStrike" spc="-1">
                <a:solidFill>
                  <a:srgbClr val="FFFFFF"/>
                </a:solidFill>
                <a:uFillTx/>
                <a:latin typeface="Arial"/>
                <a:ea typeface="Calibri"/>
              </a:rPr>
              <a:t>Strengths: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Calibri"/>
              </a:rPr>
              <a:t>2) Time-Saving.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Calibri"/>
              </a:rPr>
              <a:t>3) Cost Effective.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Calibri"/>
              </a:rPr>
              <a:t>4) Direct interaction with user. 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u="sng" strike="noStrike" spc="-1">
                <a:solidFill>
                  <a:srgbClr val="FFFFFF"/>
                </a:solidFill>
                <a:uFillTx/>
                <a:latin typeface="Arial"/>
                <a:ea typeface="Calibri"/>
              </a:rPr>
              <a:t>Weakness: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Symbol" charset="2"/>
              <a:buChar char=""/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Calibri"/>
              </a:rPr>
              <a:t>Security.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Symbol" charset="2"/>
              <a:buChar char=""/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Calibri"/>
              </a:rPr>
              <a:t>Fake Websites.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u="sng" strike="noStrike" spc="-1">
                <a:solidFill>
                  <a:srgbClr val="FFFFFF"/>
                </a:solidFill>
                <a:uFillTx/>
                <a:latin typeface="Arial"/>
                <a:ea typeface="Calibri"/>
              </a:rPr>
              <a:t>Opportunities: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Calibri"/>
              </a:rPr>
              <a:t>2)Changing trends.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Calibri"/>
              </a:rPr>
              <a:t>3)High Availability.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u="sng" strike="noStrike" spc="-1">
                <a:solidFill>
                  <a:srgbClr val="FFFFFF"/>
                </a:solidFill>
                <a:uFillTx/>
                <a:latin typeface="Arial"/>
                <a:ea typeface="Calibri"/>
              </a:rPr>
              <a:t>Threats: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Symbol" charset="2"/>
              <a:buChar char=""/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Calibri"/>
              </a:rPr>
              <a:t>Innovation.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Symbol" charset="2"/>
              <a:buChar char=""/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Calibri"/>
              </a:rPr>
              <a:t>Risk.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57160" y="1214280"/>
            <a:ext cx="6357600" cy="6426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   </a:t>
            </a:r>
            <a:r>
              <a:rPr lang="en-US" sz="1800" b="0" strike="noStrike" spc="-1">
                <a:solidFill>
                  <a:srgbClr val="FFFFFF"/>
                </a:solidFill>
                <a:latin typeface="Times New Roman"/>
              </a:rPr>
              <a:t>1. INTRODUCTION</a:t>
            </a:r>
            <a:r>
              <a:t/>
            </a:r>
            <a:br/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286240" y="2214720"/>
            <a:ext cx="3357726" cy="335736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3"/>
          <p:cNvSpPr/>
          <p:nvPr/>
        </p:nvSpPr>
        <p:spPr>
          <a:xfrm>
            <a:off x="785880" y="571320"/>
            <a:ext cx="5000400" cy="571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3" name="Picture 3"/>
          <p:cNvPicPr/>
          <p:nvPr/>
        </p:nvPicPr>
        <p:blipFill>
          <a:blip r:embed="rId2"/>
          <a:stretch/>
        </p:blipFill>
        <p:spPr>
          <a:xfrm>
            <a:off x="928800" y="2357280"/>
            <a:ext cx="3571560" cy="2999880"/>
          </a:xfrm>
          <a:prstGeom prst="rect">
            <a:avLst/>
          </a:prstGeom>
          <a:ln w="9360">
            <a:noFill/>
          </a:ln>
        </p:spPr>
      </p:pic>
      <p:sp>
        <p:nvSpPr>
          <p:cNvPr id="144" name="CustomShape 4"/>
          <p:cNvSpPr/>
          <p:nvPr/>
        </p:nvSpPr>
        <p:spPr>
          <a:xfrm>
            <a:off x="5286240" y="2357280"/>
            <a:ext cx="3214440" cy="28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FFFFFF"/>
                </a:solidFill>
                <a:latin typeface="Arial"/>
              </a:rPr>
              <a:t>A disaster is a serious disruption in the functioning of a community and society as a fall-out of widespread human, material, or environmental losses that exceed the ability of the affected population to cope with its own resources. India is a disaster prone country.</a:t>
            </a: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57120" y="285840"/>
            <a:ext cx="1499760" cy="64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1. MAIN: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142920" y="1214280"/>
            <a:ext cx="1785600" cy="2714400"/>
          </a:xfrm>
          <a:prstGeom prst="rect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HTML5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CSS3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JAVASCRIPT3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JQUERY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BOOTSTRAP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5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6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7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786058"/>
            <a:ext cx="6786610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4857760"/>
            <a:ext cx="6786610" cy="178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1670" y="214290"/>
            <a:ext cx="678661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28760" y="357120"/>
            <a:ext cx="8214840" cy="614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357120" y="285840"/>
            <a:ext cx="1499760" cy="64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2.OverView: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357166"/>
            <a:ext cx="7000892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4143380"/>
            <a:ext cx="700092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71320" y="357120"/>
            <a:ext cx="8214840" cy="614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357120" y="285840"/>
            <a:ext cx="1499760" cy="64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3. Current: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62" name="Picture 4"/>
          <p:cNvPicPr/>
          <p:nvPr/>
        </p:nvPicPr>
        <p:blipFill>
          <a:blip r:embed="rId3"/>
          <a:stretch/>
        </p:blipFill>
        <p:spPr>
          <a:xfrm>
            <a:off x="357120" y="928800"/>
            <a:ext cx="8572320" cy="3142800"/>
          </a:xfrm>
          <a:prstGeom prst="rect">
            <a:avLst/>
          </a:prstGeom>
          <a:ln w="9360">
            <a:noFill/>
          </a:ln>
        </p:spPr>
      </p:pic>
      <p:pic>
        <p:nvPicPr>
          <p:cNvPr id="163" name="Picture 5"/>
          <p:cNvPicPr/>
          <p:nvPr/>
        </p:nvPicPr>
        <p:blipFill>
          <a:blip r:embed="rId4"/>
          <a:stretch/>
        </p:blipFill>
        <p:spPr>
          <a:xfrm>
            <a:off x="357120" y="3143160"/>
            <a:ext cx="8572320" cy="34286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57120" y="285840"/>
            <a:ext cx="1499760" cy="64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4. Funding: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65" name="Picture 2"/>
          <p:cNvPicPr/>
          <p:nvPr/>
        </p:nvPicPr>
        <p:blipFill>
          <a:blip r:embed="rId2"/>
          <a:stretch/>
        </p:blipFill>
        <p:spPr>
          <a:xfrm>
            <a:off x="1714320" y="714240"/>
            <a:ext cx="5571720" cy="2857320"/>
          </a:xfrm>
          <a:prstGeom prst="rect">
            <a:avLst/>
          </a:prstGeom>
          <a:ln w="9360">
            <a:noFill/>
          </a:ln>
        </p:spPr>
      </p:pic>
      <p:pic>
        <p:nvPicPr>
          <p:cNvPr id="166" name="Picture 3"/>
          <p:cNvPicPr/>
          <p:nvPr/>
        </p:nvPicPr>
        <p:blipFill>
          <a:blip r:embed="rId3"/>
          <a:stretch/>
        </p:blipFill>
        <p:spPr>
          <a:xfrm>
            <a:off x="1714320" y="3714840"/>
            <a:ext cx="5571720" cy="27284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57120" y="285840"/>
            <a:ext cx="1499760" cy="64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5. NEWS: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68" name="Picture 2"/>
          <p:cNvPicPr/>
          <p:nvPr/>
        </p:nvPicPr>
        <p:blipFill>
          <a:blip r:embed="rId2"/>
          <a:stretch/>
        </p:blipFill>
        <p:spPr>
          <a:xfrm>
            <a:off x="1571760" y="1000080"/>
            <a:ext cx="5714640" cy="2733480"/>
          </a:xfrm>
          <a:prstGeom prst="rect">
            <a:avLst/>
          </a:prstGeom>
          <a:ln w="9360">
            <a:noFill/>
          </a:ln>
        </p:spPr>
      </p:pic>
      <p:pic>
        <p:nvPicPr>
          <p:cNvPr id="169" name="Picture 3"/>
          <p:cNvPicPr/>
          <p:nvPr/>
        </p:nvPicPr>
        <p:blipFill>
          <a:blip r:embed="rId3"/>
          <a:stretch/>
        </p:blipFill>
        <p:spPr>
          <a:xfrm>
            <a:off x="1571760" y="3643200"/>
            <a:ext cx="5714640" cy="27144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57120" y="285840"/>
            <a:ext cx="1785600" cy="64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</a:rPr>
              <a:t>6. FEEDBACK: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71" name="Picture 3"/>
          <p:cNvPicPr/>
          <p:nvPr/>
        </p:nvPicPr>
        <p:blipFill>
          <a:blip r:embed="rId2"/>
          <a:stretch/>
        </p:blipFill>
        <p:spPr>
          <a:xfrm>
            <a:off x="1428840" y="928800"/>
            <a:ext cx="5714640" cy="50004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/>
          <p:cNvPicPr/>
          <p:nvPr/>
        </p:nvPicPr>
        <p:blipFill>
          <a:blip r:embed="rId2"/>
          <a:stretch/>
        </p:blipFill>
        <p:spPr>
          <a:xfrm>
            <a:off x="1857240" y="357120"/>
            <a:ext cx="6000480" cy="3285720"/>
          </a:xfrm>
          <a:prstGeom prst="rect">
            <a:avLst/>
          </a:prstGeom>
          <a:ln w="9360">
            <a:noFill/>
          </a:ln>
        </p:spPr>
      </p:pic>
      <p:pic>
        <p:nvPicPr>
          <p:cNvPr id="173" name="Picture 3"/>
          <p:cNvPicPr/>
          <p:nvPr/>
        </p:nvPicPr>
        <p:blipFill>
          <a:blip r:embed="rId3"/>
          <a:stretch/>
        </p:blipFill>
        <p:spPr>
          <a:xfrm>
            <a:off x="1857240" y="3571920"/>
            <a:ext cx="6000480" cy="2857320"/>
          </a:xfrm>
          <a:prstGeom prst="rect">
            <a:avLst/>
          </a:prstGeom>
          <a:ln w="9360">
            <a:noFill/>
          </a:ln>
        </p:spPr>
      </p:pic>
      <p:sp>
        <p:nvSpPr>
          <p:cNvPr id="174" name="TextShape 1"/>
          <p:cNvSpPr txBox="1"/>
          <p:nvPr/>
        </p:nvSpPr>
        <p:spPr>
          <a:xfrm>
            <a:off x="457200" y="274320"/>
            <a:ext cx="1471320" cy="725400"/>
          </a:xfrm>
          <a:prstGeom prst="rect">
            <a:avLst/>
          </a:prstGeom>
          <a:noFill/>
          <a:ln>
            <a:noFill/>
          </a:ln>
        </p:spPr>
        <p:txBody>
          <a:bodyPr lIns="45720" tIns="45000" rIns="4572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GALLERY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1765</TotalTime>
  <Words>146</Words>
  <Application>LibreOffice/6.0.7.3$Linux_X86_64 LibreOffice_project/00m0$Build-3</Application>
  <PresentationFormat>On-screen Show (4:3)</PresentationFormat>
  <Paragraphs>49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subject/>
  <dc:creator>Windows User</dc:creator>
  <dc:description/>
  <cp:lastModifiedBy>Windows User</cp:lastModifiedBy>
  <cp:revision>44</cp:revision>
  <dcterms:created xsi:type="dcterms:W3CDTF">2019-08-03T15:38:09Z</dcterms:created>
  <dcterms:modified xsi:type="dcterms:W3CDTF">2019-11-12T17:33:58Z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